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9" r:id="rId2"/>
  </p:sldMasterIdLst>
  <p:notesMasterIdLst>
    <p:notesMasterId r:id="rId4"/>
  </p:notesMasterIdLst>
  <p:sldIdLst>
    <p:sldId id="259" r:id="rId3"/>
  </p:sldIdLst>
  <p:sldSz cx="9144000" cy="5143500" type="screen16x9"/>
  <p:notesSz cx="7104063" cy="10234613"/>
  <p:custDataLst>
    <p:tags r:id="rId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51860"/>
    <a:srgbClr val="F8F7E5"/>
    <a:srgbClr val="F8F7F8"/>
    <a:srgbClr val="F54B4B"/>
    <a:srgbClr val="FC1A6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53" d="100"/>
          <a:sy n="153" d="100"/>
        </p:scale>
        <p:origin x="396" y="10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tags" Target="tags/tag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2021-11-2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71785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69405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beijing/" TargetMode="Externa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963"/>
            <a:ext cx="6858000" cy="1791105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140"/>
            <a:ext cx="6858000" cy="124210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2021-11-2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273906"/>
            <a:ext cx="7886700" cy="435986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2021-11-2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  <a:pPr/>
              <a:t>2021-11-2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67557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  <a:pPr/>
              <a:t>2021-11-2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980722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788024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2021-11-2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594"/>
            <a:ext cx="7886700" cy="21400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877"/>
            <a:ext cx="7886700" cy="1125395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2021-11-2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529"/>
            <a:ext cx="3886200" cy="3264242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529"/>
            <a:ext cx="3886200" cy="3264242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2021-11-2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906"/>
            <a:ext cx="7886700" cy="994397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334131"/>
            <a:ext cx="3655181" cy="61807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8035" indent="0">
              <a:buNone/>
              <a:defRPr sz="1350"/>
            </a:lvl7pPr>
            <a:lvl8pPr marL="2400935" indent="0">
              <a:buNone/>
              <a:defRPr sz="1350"/>
            </a:lvl8pPr>
            <a:lvl9pPr marL="2743835" indent="0">
              <a:buNone/>
              <a:defRPr sz="13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1999487"/>
            <a:ext cx="3655181" cy="264381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4131"/>
            <a:ext cx="3673182" cy="61807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8035" indent="0">
              <a:buNone/>
              <a:defRPr sz="1350"/>
            </a:lvl7pPr>
            <a:lvl8pPr marL="2400935" indent="0">
              <a:buNone/>
              <a:defRPr sz="1350"/>
            </a:lvl8pPr>
            <a:lvl9pPr marL="2743835" indent="0">
              <a:buNone/>
              <a:defRPr sz="13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487"/>
            <a:ext cx="3673182" cy="264381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2021-11-2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TextBox 10"/>
          <p:cNvSpPr txBox="1"/>
          <p:nvPr userDrawn="1"/>
        </p:nvSpPr>
        <p:spPr>
          <a:xfrm>
            <a:off x="1907704" y="4997824"/>
            <a:ext cx="1440159" cy="1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PPT</a:t>
            </a:r>
            <a:r>
              <a:rPr lang="zh-CN" altLang="en-US" sz="1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背景图片</a:t>
            </a:r>
            <a:r>
              <a:rPr lang="zh-CN" altLang="en-US" sz="1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http://www.1ppt.com/beijing/</a:t>
            </a:r>
            <a:endParaRPr lang="en-US" altLang="zh-CN" sz="100" dirty="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2021-11-2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2021-11-2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78"/>
            <a:ext cx="3124012" cy="1200422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78"/>
            <a:ext cx="4629150" cy="405380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99"/>
            <a:ext cx="3124012" cy="285933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8035" indent="0">
              <a:buNone/>
              <a:defRPr sz="1050"/>
            </a:lvl7pPr>
            <a:lvl8pPr marL="2400935" indent="0">
              <a:buNone/>
              <a:defRPr sz="1050"/>
            </a:lvl8pPr>
            <a:lvl9pPr marL="2743835" indent="0">
              <a:buNone/>
              <a:defRPr sz="10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2021-11-2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906"/>
            <a:ext cx="1971675" cy="435986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906"/>
            <a:ext cx="5800725" cy="435986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2021-11-2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906"/>
            <a:ext cx="7886700" cy="99439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529"/>
            <a:ext cx="7886700" cy="32642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8342"/>
            <a:ext cx="2057400" cy="27390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  <a:t>2021-11-2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8342"/>
            <a:ext cx="3086100" cy="27390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8342"/>
            <a:ext cx="2057400" cy="27390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755073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图片包含 树, 天空, 照片&#10;&#10;已生成高可信度的说明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621970" y="2969756"/>
            <a:ext cx="3672114" cy="239996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94191" y="3497996"/>
            <a:ext cx="369332" cy="134348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vert="eaVert" wrap="square" rtlCol="0">
            <a:spAutoFit/>
          </a:bodyPr>
          <a:lstStyle/>
          <a:p>
            <a:r>
              <a:rPr lang="zh-CN" altLang="en-US" sz="1200" dirty="0" smtClean="0">
                <a:solidFill>
                  <a:srgbClr val="00B0F0"/>
                </a:solidFill>
              </a:rPr>
              <a:t>办实事    </a:t>
            </a:r>
            <a:r>
              <a:rPr lang="az-Cyrl-AZ" altLang="zh-CN" sz="1200" dirty="0" smtClean="0">
                <a:solidFill>
                  <a:srgbClr val="00B0F0"/>
                </a:solidFill>
              </a:rPr>
              <a:t>҉</a:t>
            </a:r>
            <a:r>
              <a:rPr lang="zh-CN" altLang="en-US" sz="1200" dirty="0" smtClean="0">
                <a:solidFill>
                  <a:srgbClr val="00B0F0"/>
                </a:solidFill>
              </a:rPr>
              <a:t>    答疑</a:t>
            </a:r>
            <a:endParaRPr lang="zh-CN" altLang="en-US" sz="1200" dirty="0">
              <a:solidFill>
                <a:srgbClr val="00B0F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45924" y="697344"/>
            <a:ext cx="66572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-10" dirty="0" smtClean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问</a:t>
            </a:r>
            <a:r>
              <a:rPr lang="zh-CN" altLang="en-US" sz="2800" spc="-10" dirty="0" smtClean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：法务内部分工办理及审核流程有哪些？</a:t>
            </a:r>
            <a:endParaRPr lang="zh-CN" altLang="en-US" sz="2800" spc="-10" dirty="0">
              <a:solidFill>
                <a:srgbClr val="FF000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518646" y="1419258"/>
            <a:ext cx="2912301" cy="4514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800"/>
              </a:lnSpc>
            </a:pPr>
            <a:r>
              <a:rPr lang="en-US" altLang="zh-CN" sz="2000" dirty="0" smtClean="0">
                <a:latin typeface="仿宋" panose="02010609060101010101" pitchFamily="49" charset="-122"/>
                <a:ea typeface="仿宋" panose="02010609060101010101" pitchFamily="49" charset="-122"/>
              </a:rPr>
              <a:t>   </a:t>
            </a:r>
            <a:r>
              <a:rPr lang="en-US" altLang="zh-CN" sz="2000" dirty="0" smtClean="0">
                <a:latin typeface="仿宋" panose="02010609060101010101" pitchFamily="49" charset="-122"/>
                <a:ea typeface="仿宋" panose="02010609060101010101" pitchFamily="49" charset="-122"/>
              </a:rPr>
              <a:t>    </a:t>
            </a:r>
            <a:r>
              <a:rPr lang="zh-CN" altLang="en-US" sz="2000" dirty="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初核      刘老师</a:t>
            </a:r>
            <a:endParaRPr lang="zh-CN" altLang="en-US" sz="20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3" name="右箭头 2"/>
          <p:cNvSpPr/>
          <p:nvPr/>
        </p:nvSpPr>
        <p:spPr>
          <a:xfrm>
            <a:off x="4030248" y="1635002"/>
            <a:ext cx="288099" cy="4571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下箭头 9"/>
          <p:cNvSpPr/>
          <p:nvPr/>
        </p:nvSpPr>
        <p:spPr>
          <a:xfrm>
            <a:off x="3726493" y="1747776"/>
            <a:ext cx="45719" cy="28183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2636728" y="2025687"/>
            <a:ext cx="252399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      登记电子台账</a:t>
            </a:r>
            <a:endParaRPr lang="en-US" altLang="zh-CN" dirty="0" smtClean="0">
              <a:latin typeface="华文隶书" panose="02010800040101010101" pitchFamily="2" charset="-122"/>
              <a:ea typeface="华文隶书" panose="02010800040101010101" pitchFamily="2" charset="-122"/>
            </a:endParaRPr>
          </a:p>
          <a:p>
            <a:r>
              <a:rPr lang="zh-CN" altLang="en-US" dirty="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    领取授权委托号</a:t>
            </a:r>
            <a:endParaRPr lang="en-US" altLang="zh-CN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  <a:p>
            <a:r>
              <a:rPr lang="zh-CN" altLang="en-US" dirty="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领取合同专用章用印号</a:t>
            </a:r>
            <a:endParaRPr lang="zh-CN" altLang="en-US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12" name="右箭头 11"/>
          <p:cNvSpPr/>
          <p:nvPr/>
        </p:nvSpPr>
        <p:spPr>
          <a:xfrm>
            <a:off x="4866362" y="2441633"/>
            <a:ext cx="340419" cy="4571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3" name="文本框 12"/>
          <p:cNvSpPr txBox="1"/>
          <p:nvPr/>
        </p:nvSpPr>
        <p:spPr>
          <a:xfrm>
            <a:off x="5160722" y="2279826"/>
            <a:ext cx="8705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翟老师</a:t>
            </a:r>
            <a:endParaRPr lang="zh-CN" altLang="en-US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14" name="下箭头 13"/>
          <p:cNvSpPr/>
          <p:nvPr/>
        </p:nvSpPr>
        <p:spPr>
          <a:xfrm>
            <a:off x="3726493" y="2875379"/>
            <a:ext cx="45719" cy="31206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3162647" y="3187442"/>
            <a:ext cx="11461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审核通过</a:t>
            </a:r>
            <a:endParaRPr lang="zh-CN" altLang="en-US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16" name="右箭头 15"/>
          <p:cNvSpPr/>
          <p:nvPr/>
        </p:nvSpPr>
        <p:spPr>
          <a:xfrm>
            <a:off x="4227366" y="3304728"/>
            <a:ext cx="313150" cy="7212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4552096" y="3156126"/>
            <a:ext cx="9018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王老师</a:t>
            </a:r>
            <a:endParaRPr lang="zh-CN" altLang="en-US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990588" y="3738228"/>
            <a:ext cx="1816274" cy="646331"/>
          </a:xfrm>
          <a:prstGeom prst="rect">
            <a:avLst/>
          </a:prstGeom>
          <a:noFill/>
          <a:ln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    终审通过后</a:t>
            </a:r>
            <a:endParaRPr lang="en-US" altLang="zh-CN" dirty="0" smtClean="0">
              <a:latin typeface="华文隶书" panose="02010800040101010101" pitchFamily="2" charset="-122"/>
              <a:ea typeface="华文隶书" panose="02010800040101010101" pitchFamily="2" charset="-122"/>
            </a:endParaRPr>
          </a:p>
          <a:p>
            <a:r>
              <a:rPr lang="zh-CN" altLang="en-US" dirty="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合同盖章、存档</a:t>
            </a:r>
            <a:endParaRPr lang="en-US" altLang="zh-CN" dirty="0" smtClean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cxnSp>
        <p:nvCxnSpPr>
          <p:cNvPr id="24" name="直接连接符 23"/>
          <p:cNvCxnSpPr>
            <a:stCxn id="19" idx="3"/>
          </p:cNvCxnSpPr>
          <p:nvPr/>
        </p:nvCxnSpPr>
        <p:spPr>
          <a:xfrm flipV="1">
            <a:off x="4806862" y="4061393"/>
            <a:ext cx="911270" cy="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箭头连接符 25"/>
          <p:cNvCxnSpPr/>
          <p:nvPr/>
        </p:nvCxnSpPr>
        <p:spPr>
          <a:xfrm flipV="1">
            <a:off x="5711868" y="2597063"/>
            <a:ext cx="12527" cy="145727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民情"/>
</p:tagLst>
</file>

<file path=ppt/theme/theme1.xml><?xml version="1.0" encoding="utf-8"?>
<a:theme xmlns:a="http://schemas.openxmlformats.org/drawingml/2006/main" name="第一PPT，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</TotalTime>
  <Words>49</Words>
  <Application>Microsoft Office PowerPoint</Application>
  <PresentationFormat>全屏显示(16:9)</PresentationFormat>
  <Paragraphs>12</Paragraphs>
  <Slides>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</vt:i4>
      </vt:variant>
    </vt:vector>
  </HeadingPairs>
  <TitlesOfParts>
    <vt:vector size="10" baseType="lpstr">
      <vt:lpstr>仿宋</vt:lpstr>
      <vt:lpstr>华文隶书</vt:lpstr>
      <vt:lpstr>宋体</vt:lpstr>
      <vt:lpstr>微软雅黑</vt:lpstr>
      <vt:lpstr>Arial</vt:lpstr>
      <vt:lpstr>Calibri</vt:lpstr>
      <vt:lpstr>Calibri Light</vt:lpstr>
      <vt:lpstr>第一PPT，www.1ppt.com</vt:lpstr>
      <vt:lpstr>自定义设计方案</vt:lpstr>
      <vt:lpstr>PowerPoint 演示文稿</vt:lpstr>
    </vt:vector>
  </TitlesOfParts>
  <Manager>第一PPT</Manager>
  <Company>第一PPT，www.1ppt.com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古典水墨</dc:title>
  <dc:creator>第一PPT</dc:creator>
  <cp:keywords>www.1ppt.com</cp:keywords>
  <dc:description>www.1ppt.com</dc:description>
  <cp:lastModifiedBy>wangshuna</cp:lastModifiedBy>
  <cp:revision>77</cp:revision>
  <dcterms:created xsi:type="dcterms:W3CDTF">2018-11-16T00:27:00Z</dcterms:created>
  <dcterms:modified xsi:type="dcterms:W3CDTF">2021-11-02T11:50:38Z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2052-10.1.0.7520</vt:lpwstr>
  </property>
  <property fmtid="{D5CDD505-2E9C-101B-9397-08002B2CF9AE}" pid="3" name="KSORubyTemplateID">
    <vt:lpwstr>13</vt:lpwstr>
  </property>
</Properties>
</file>