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8BB99-CF01-466E-8698-2B4E5B0224F1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CC239-2633-4BC0-A7CD-AE33079510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59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93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787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40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60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97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435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04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169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08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56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575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6D63E-8B61-400D-9997-73338E4C528F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2826E-2CEE-42C4-BED9-E32E02404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881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94565" y="929793"/>
            <a:ext cx="8876315" cy="109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r>
              <a:rPr lang="zh-CN" altLang="en-US" sz="2800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起草的</a:t>
            </a:r>
            <a:r>
              <a:rPr lang="zh-CN" altLang="en-US" sz="2800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合同付款条件优于招标文件的相关规定，是否可以进行修改？</a:t>
            </a:r>
            <a:endParaRPr lang="zh-CN" altLang="en-US" sz="2800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9417" y="2619633"/>
            <a:ext cx="7372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 如果投标响应文件更有利购买方，并且是招投标时形成的，合同可以对招标文件中的付款条件进行修改；</a:t>
            </a:r>
            <a:endParaRPr lang="en-US" altLang="zh-CN" sz="2400" dirty="0" smtClean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2400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   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如果是在公开招投标结束后，双方磋商形成的，则不允许对付款条件进行修改。</a:t>
            </a:r>
            <a:endParaRPr lang="zh-CN" altLang="en-US" sz="2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63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76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7</cp:revision>
  <dcterms:created xsi:type="dcterms:W3CDTF">2021-11-03T02:13:17Z</dcterms:created>
  <dcterms:modified xsi:type="dcterms:W3CDTF">2021-11-03T02:42:31Z</dcterms:modified>
</cp:coreProperties>
</file>