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3A4B2E-CBEF-4C0C-8C16-12A6CEEF145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E5A72-C5FA-48B5-B128-C6BA6A4024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825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883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141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517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250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155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813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859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54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477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934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612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10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AFB6F-A93B-4884-85E6-2BE1F674136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86734-5783-426A-AAE8-B743222098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354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349579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</a:t>
            </a:r>
            <a:r>
              <a:rPr lang="zh-CN" altLang="en-US" sz="1600" dirty="0" smtClean="0">
                <a:solidFill>
                  <a:srgbClr val="00B0F0"/>
                </a:solidFill>
              </a:rPr>
              <a:t>实事  </a:t>
            </a:r>
            <a:r>
              <a:rPr lang="az-Cyrl-AZ" altLang="zh-CN" sz="1600" dirty="0" smtClean="0">
                <a:solidFill>
                  <a:srgbClr val="00B0F0"/>
                </a:solidFill>
              </a:rPr>
              <a:t>҉</a:t>
            </a:r>
            <a:r>
              <a:rPr lang="en-US" altLang="zh-CN" sz="1600" dirty="0" smtClean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典型案例：合同金额大写描述不规范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683656"/>
            <a:ext cx="813074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2964" y="2272477"/>
            <a:ext cx="6327240" cy="215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7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17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5</cp:revision>
  <dcterms:created xsi:type="dcterms:W3CDTF">2021-11-02T11:10:45Z</dcterms:created>
  <dcterms:modified xsi:type="dcterms:W3CDTF">2021-11-03T01:30:21Z</dcterms:modified>
</cp:coreProperties>
</file>