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7" r:id="rId2"/>
    <p:sldId id="259" r:id="rId3"/>
    <p:sldId id="260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-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8197D3-3FF3-4372-877B-3F42D65B6BF4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B2E557-FB76-477C-8789-2FD4FFEECC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53665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3466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51315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53201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57F9D-0F2A-4977-99EC-689203E97244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7D3A2-758E-4E0C-972A-202B360C4F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83517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57F9D-0F2A-4977-99EC-689203E97244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7D3A2-758E-4E0C-972A-202B360C4F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63662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57F9D-0F2A-4977-99EC-689203E97244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7D3A2-758E-4E0C-972A-202B360C4F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09038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57F9D-0F2A-4977-99EC-689203E97244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7D3A2-758E-4E0C-972A-202B360C4F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19227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57F9D-0F2A-4977-99EC-689203E97244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7D3A2-758E-4E0C-972A-202B360C4F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00149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57F9D-0F2A-4977-99EC-689203E97244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7D3A2-758E-4E0C-972A-202B360C4F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8607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57F9D-0F2A-4977-99EC-689203E97244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7D3A2-758E-4E0C-972A-202B360C4F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53046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57F9D-0F2A-4977-99EC-689203E97244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7D3A2-758E-4E0C-972A-202B360C4F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1288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57F9D-0F2A-4977-99EC-689203E97244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7D3A2-758E-4E0C-972A-202B360C4F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84880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57F9D-0F2A-4977-99EC-689203E97244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7D3A2-758E-4E0C-972A-202B360C4F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92424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57F9D-0F2A-4977-99EC-689203E97244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7D3A2-758E-4E0C-972A-202B360C4F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71041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457F9D-0F2A-4977-99EC-689203E97244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47D3A2-758E-4E0C-972A-202B360C4F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91169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树, 天空, 照片&#10;&#10;已生成高可信度的说明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495960" y="3959675"/>
            <a:ext cx="4896152" cy="319995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64330" y="4250725"/>
            <a:ext cx="430887" cy="210573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vert="eaVert" wrap="square" rtlCol="0">
            <a:spAutoFit/>
          </a:bodyPr>
          <a:lstStyle/>
          <a:p>
            <a:r>
              <a:rPr lang="zh-CN" altLang="en-US" sz="1600" dirty="0">
                <a:solidFill>
                  <a:srgbClr val="00B0F0"/>
                </a:solidFill>
              </a:rPr>
              <a:t>办实事 </a:t>
            </a:r>
            <a:r>
              <a:rPr lang="zh-CN" altLang="en-US" sz="1600" dirty="0" smtClean="0">
                <a:solidFill>
                  <a:srgbClr val="00B0F0"/>
                </a:solidFill>
              </a:rPr>
              <a:t>  </a:t>
            </a:r>
            <a:r>
              <a:rPr lang="az-Cyrl-AZ" altLang="zh-CN" sz="1600" dirty="0">
                <a:solidFill>
                  <a:srgbClr val="00B0F0"/>
                </a:solidFill>
              </a:rPr>
              <a:t>҉</a:t>
            </a:r>
            <a:r>
              <a:rPr lang="zh-CN" altLang="en-US" sz="1600" dirty="0">
                <a:solidFill>
                  <a:srgbClr val="00B0F0"/>
                </a:solidFill>
              </a:rPr>
              <a:t> </a:t>
            </a:r>
            <a:r>
              <a:rPr lang="zh-CN" altLang="en-US" sz="1600" dirty="0" smtClean="0">
                <a:solidFill>
                  <a:srgbClr val="00B0F0"/>
                </a:solidFill>
              </a:rPr>
              <a:t>  注意事项</a:t>
            </a:r>
            <a:endParaRPr lang="zh-CN" altLang="en-US" sz="1600" dirty="0">
              <a:solidFill>
                <a:srgbClr val="00B0F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19496" y="901255"/>
            <a:ext cx="8876315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3" spc="-13" dirty="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典型案例：合同文本格式不规范</a:t>
            </a:r>
            <a:endParaRPr lang="zh-CN" altLang="en-US" sz="3733" spc="-13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95484" y="2741638"/>
            <a:ext cx="5549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       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979981" y="2631302"/>
            <a:ext cx="271271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2400" dirty="0" smtClean="0">
                <a:solidFill>
                  <a:srgbClr val="00B0F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    例</a:t>
            </a:r>
            <a:r>
              <a:rPr lang="en-US" altLang="zh-CN" sz="2400" dirty="0" smtClean="0">
                <a:solidFill>
                  <a:srgbClr val="00B0F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1</a:t>
            </a:r>
            <a:r>
              <a:rPr lang="zh-CN" altLang="en-US" sz="2400" dirty="0" smtClean="0">
                <a:solidFill>
                  <a:srgbClr val="00B0F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：送审的合同文本为草稿纸，在同一页面上字体多次打印重叠。</a:t>
            </a:r>
            <a:endParaRPr lang="en-US" altLang="zh-CN" sz="2400" dirty="0" smtClean="0">
              <a:solidFill>
                <a:srgbClr val="00B0F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>
              <a:lnSpc>
                <a:spcPts val="3000"/>
              </a:lnSpc>
            </a:pPr>
            <a:endParaRPr lang="zh-CN" altLang="en-US" sz="2400" dirty="0">
              <a:solidFill>
                <a:srgbClr val="00B0F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7461" y="1919173"/>
            <a:ext cx="2665177" cy="3256412"/>
          </a:xfrm>
          <a:prstGeom prst="rect">
            <a:avLst/>
          </a:prstGeom>
        </p:spPr>
      </p:pic>
      <p:sp>
        <p:nvSpPr>
          <p:cNvPr id="8" name="右箭头 7"/>
          <p:cNvSpPr/>
          <p:nvPr/>
        </p:nvSpPr>
        <p:spPr>
          <a:xfrm>
            <a:off x="4926227" y="3616411"/>
            <a:ext cx="280086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4601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树, 天空, 照片&#10;&#10;已生成高可信度的说明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495960" y="3959675"/>
            <a:ext cx="4896152" cy="319995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64330" y="4250725"/>
            <a:ext cx="430887" cy="210573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vert="eaVert" wrap="square" rtlCol="0">
            <a:spAutoFit/>
          </a:bodyPr>
          <a:lstStyle/>
          <a:p>
            <a:r>
              <a:rPr lang="zh-CN" altLang="en-US" sz="1600" dirty="0">
                <a:solidFill>
                  <a:srgbClr val="00B0F0"/>
                </a:solidFill>
              </a:rPr>
              <a:t>办实事 </a:t>
            </a:r>
            <a:r>
              <a:rPr lang="zh-CN" altLang="en-US" sz="1600" dirty="0" smtClean="0">
                <a:solidFill>
                  <a:srgbClr val="00B0F0"/>
                </a:solidFill>
              </a:rPr>
              <a:t>  </a:t>
            </a:r>
            <a:r>
              <a:rPr lang="az-Cyrl-AZ" altLang="zh-CN" sz="1600" dirty="0">
                <a:solidFill>
                  <a:srgbClr val="00B0F0"/>
                </a:solidFill>
              </a:rPr>
              <a:t>҉</a:t>
            </a:r>
            <a:r>
              <a:rPr lang="zh-CN" altLang="en-US" sz="1600" dirty="0">
                <a:solidFill>
                  <a:srgbClr val="00B0F0"/>
                </a:solidFill>
              </a:rPr>
              <a:t> </a:t>
            </a:r>
            <a:r>
              <a:rPr lang="zh-CN" altLang="en-US" sz="1600" dirty="0" smtClean="0">
                <a:solidFill>
                  <a:srgbClr val="00B0F0"/>
                </a:solidFill>
              </a:rPr>
              <a:t>  注意事项</a:t>
            </a:r>
            <a:endParaRPr lang="zh-CN" altLang="en-US" sz="1600" dirty="0">
              <a:solidFill>
                <a:srgbClr val="00B0F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19496" y="901255"/>
            <a:ext cx="8876315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3" spc="-13" dirty="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典型案例：合同文本格式不规范</a:t>
            </a:r>
            <a:endParaRPr lang="zh-CN" altLang="en-US" sz="3733" spc="-13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95484" y="2741638"/>
            <a:ext cx="5549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       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2008992" y="2054049"/>
            <a:ext cx="1662628" cy="473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2400" dirty="0" smtClean="0">
                <a:solidFill>
                  <a:srgbClr val="00B0F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    </a:t>
            </a:r>
            <a:endParaRPr lang="zh-CN" altLang="en-US" sz="2400" dirty="0">
              <a:solidFill>
                <a:srgbClr val="00B0F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373121" y="2728094"/>
            <a:ext cx="2132976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2400" dirty="0" smtClean="0">
                <a:solidFill>
                  <a:srgbClr val="00B0F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例</a:t>
            </a:r>
            <a:r>
              <a:rPr lang="en-US" altLang="zh-CN" sz="2400" dirty="0" smtClean="0">
                <a:solidFill>
                  <a:srgbClr val="00B0F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2</a:t>
            </a:r>
            <a:r>
              <a:rPr lang="zh-CN" altLang="en-US" sz="2400" dirty="0" smtClean="0">
                <a:solidFill>
                  <a:srgbClr val="00B0F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：开篇为背景信息介绍，无签订主体。</a:t>
            </a:r>
            <a:endParaRPr lang="en-US" altLang="zh-CN" sz="2400" dirty="0" smtClean="0">
              <a:solidFill>
                <a:srgbClr val="00B0F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7060" y="2054048"/>
            <a:ext cx="2446638" cy="3028697"/>
          </a:xfrm>
          <a:prstGeom prst="rect">
            <a:avLst/>
          </a:prstGeom>
        </p:spPr>
      </p:pic>
      <p:sp>
        <p:nvSpPr>
          <p:cNvPr id="11" name="右箭头 10"/>
          <p:cNvSpPr/>
          <p:nvPr/>
        </p:nvSpPr>
        <p:spPr>
          <a:xfrm>
            <a:off x="4604951" y="3492843"/>
            <a:ext cx="733168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1195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树, 天空, 照片&#10;&#10;已生成高可信度的说明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495960" y="3959675"/>
            <a:ext cx="4896152" cy="319995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64330" y="4250725"/>
            <a:ext cx="430887" cy="210573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vert="eaVert" wrap="square" rtlCol="0">
            <a:spAutoFit/>
          </a:bodyPr>
          <a:lstStyle/>
          <a:p>
            <a:r>
              <a:rPr lang="zh-CN" altLang="en-US" sz="1600" dirty="0">
                <a:solidFill>
                  <a:srgbClr val="00B0F0"/>
                </a:solidFill>
              </a:rPr>
              <a:t>办实事 </a:t>
            </a:r>
            <a:r>
              <a:rPr lang="zh-CN" altLang="en-US" sz="1600" dirty="0" smtClean="0">
                <a:solidFill>
                  <a:srgbClr val="00B0F0"/>
                </a:solidFill>
              </a:rPr>
              <a:t>  </a:t>
            </a:r>
            <a:r>
              <a:rPr lang="az-Cyrl-AZ" altLang="zh-CN" sz="1600" dirty="0">
                <a:solidFill>
                  <a:srgbClr val="00B0F0"/>
                </a:solidFill>
              </a:rPr>
              <a:t>҉</a:t>
            </a:r>
            <a:r>
              <a:rPr lang="zh-CN" altLang="en-US" sz="1600" dirty="0">
                <a:solidFill>
                  <a:srgbClr val="00B0F0"/>
                </a:solidFill>
              </a:rPr>
              <a:t> </a:t>
            </a:r>
            <a:r>
              <a:rPr lang="zh-CN" altLang="en-US" sz="1600" dirty="0" smtClean="0">
                <a:solidFill>
                  <a:srgbClr val="00B0F0"/>
                </a:solidFill>
              </a:rPr>
              <a:t>  注意事项</a:t>
            </a:r>
            <a:endParaRPr lang="zh-CN" altLang="en-US" sz="1600" dirty="0">
              <a:solidFill>
                <a:srgbClr val="00B0F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19496" y="901255"/>
            <a:ext cx="8876315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3" spc="-13" dirty="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典型案例：合同文本格式不规范</a:t>
            </a:r>
            <a:endParaRPr lang="zh-CN" altLang="en-US" sz="3733" spc="-13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95484" y="3989890"/>
            <a:ext cx="21836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  </a:t>
            </a:r>
            <a:r>
              <a:rPr lang="zh-CN" altLang="en-US" sz="2400" dirty="0" smtClean="0">
                <a:solidFill>
                  <a:srgbClr val="00B0F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例</a:t>
            </a:r>
            <a:r>
              <a:rPr lang="en-US" altLang="zh-CN" sz="2400" dirty="0" smtClean="0">
                <a:solidFill>
                  <a:srgbClr val="00B0F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4</a:t>
            </a:r>
            <a:r>
              <a:rPr lang="zh-CN" altLang="en-US" sz="2400" dirty="0" smtClean="0">
                <a:solidFill>
                  <a:srgbClr val="00B0F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：合同条款序号存在断号或跳号。    </a:t>
            </a:r>
            <a:endParaRPr lang="zh-CN" altLang="en-US" sz="2400" dirty="0">
              <a:solidFill>
                <a:srgbClr val="00B0F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59284" y="2049477"/>
            <a:ext cx="1662628" cy="473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2400" dirty="0" smtClean="0">
                <a:solidFill>
                  <a:srgbClr val="00B0F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    </a:t>
            </a:r>
            <a:endParaRPr lang="zh-CN" altLang="en-US" sz="2400" dirty="0">
              <a:solidFill>
                <a:srgbClr val="00B0F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495484" y="1843099"/>
            <a:ext cx="6244862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2400" dirty="0" smtClean="0">
                <a:solidFill>
                  <a:srgbClr val="00B0F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例</a:t>
            </a:r>
            <a:r>
              <a:rPr lang="en-US" altLang="zh-CN" sz="2400" dirty="0" smtClean="0">
                <a:solidFill>
                  <a:srgbClr val="00B0F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3</a:t>
            </a:r>
            <a:r>
              <a:rPr lang="zh-CN" altLang="en-US" sz="2400" dirty="0" smtClean="0">
                <a:solidFill>
                  <a:srgbClr val="00B0F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：送审的合同文本为草稿纸，同一页面存在人为涂画与合同无关的内容。</a:t>
            </a:r>
            <a:endParaRPr lang="en-US" altLang="zh-CN" sz="2400" dirty="0" smtClean="0">
              <a:solidFill>
                <a:srgbClr val="00B0F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9997" y="2947292"/>
            <a:ext cx="2265406" cy="2916193"/>
          </a:xfrm>
          <a:prstGeom prst="rect">
            <a:avLst/>
          </a:prstGeom>
        </p:spPr>
      </p:pic>
      <p:sp>
        <p:nvSpPr>
          <p:cNvPr id="9" name="右箭头 8"/>
          <p:cNvSpPr/>
          <p:nvPr/>
        </p:nvSpPr>
        <p:spPr>
          <a:xfrm>
            <a:off x="4679092" y="4382530"/>
            <a:ext cx="700216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6400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118</Words>
  <Application>Microsoft Office PowerPoint</Application>
  <PresentationFormat>宽屏</PresentationFormat>
  <Paragraphs>17</Paragraphs>
  <Slides>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9" baseType="lpstr">
      <vt:lpstr>华文隶书</vt:lpstr>
      <vt:lpstr>宋体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wangshuna</dc:creator>
  <cp:lastModifiedBy>wangshuna</cp:lastModifiedBy>
  <cp:revision>20</cp:revision>
  <dcterms:created xsi:type="dcterms:W3CDTF">2021-11-02T10:51:16Z</dcterms:created>
  <dcterms:modified xsi:type="dcterms:W3CDTF">2021-11-03T01:38:51Z</dcterms:modified>
</cp:coreProperties>
</file>