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7" r:id="rId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-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EF996B2-1CCE-4D44-AA72-5F3B46D042A2}" type="datetimeFigureOut">
              <a:rPr lang="zh-CN" altLang="en-US" smtClean="0"/>
              <a:t>2021-11-2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FD50B32-7991-4D9C-B8E5-64DFF906635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65182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70551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4575A6-BA39-4755-97AD-19F5879FFD4D}" type="datetimeFigureOut">
              <a:rPr lang="zh-CN" altLang="en-US" smtClean="0"/>
              <a:t>2021-11-2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5064C2-04F2-42BD-A30C-6DCEF35015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6849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4575A6-BA39-4755-97AD-19F5879FFD4D}" type="datetimeFigureOut">
              <a:rPr lang="zh-CN" altLang="en-US" smtClean="0"/>
              <a:t>2021-11-2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5064C2-04F2-42BD-A30C-6DCEF35015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3974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4575A6-BA39-4755-97AD-19F5879FFD4D}" type="datetimeFigureOut">
              <a:rPr lang="zh-CN" altLang="en-US" smtClean="0"/>
              <a:t>2021-11-2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5064C2-04F2-42BD-A30C-6DCEF35015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08200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4575A6-BA39-4755-97AD-19F5879FFD4D}" type="datetimeFigureOut">
              <a:rPr lang="zh-CN" altLang="en-US" smtClean="0"/>
              <a:t>2021-11-2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5064C2-04F2-42BD-A30C-6DCEF35015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38970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4575A6-BA39-4755-97AD-19F5879FFD4D}" type="datetimeFigureOut">
              <a:rPr lang="zh-CN" altLang="en-US" smtClean="0"/>
              <a:t>2021-11-2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5064C2-04F2-42BD-A30C-6DCEF35015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0122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4575A6-BA39-4755-97AD-19F5879FFD4D}" type="datetimeFigureOut">
              <a:rPr lang="zh-CN" altLang="en-US" smtClean="0"/>
              <a:t>2021-11-2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5064C2-04F2-42BD-A30C-6DCEF35015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57433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4575A6-BA39-4755-97AD-19F5879FFD4D}" type="datetimeFigureOut">
              <a:rPr lang="zh-CN" altLang="en-US" smtClean="0"/>
              <a:t>2021-11-2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5064C2-04F2-42BD-A30C-6DCEF35015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6349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4575A6-BA39-4755-97AD-19F5879FFD4D}" type="datetimeFigureOut">
              <a:rPr lang="zh-CN" altLang="en-US" smtClean="0"/>
              <a:t>2021-11-2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5064C2-04F2-42BD-A30C-6DCEF35015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75768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4575A6-BA39-4755-97AD-19F5879FFD4D}" type="datetimeFigureOut">
              <a:rPr lang="zh-CN" altLang="en-US" smtClean="0"/>
              <a:t>2021-11-2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5064C2-04F2-42BD-A30C-6DCEF35015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63521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4575A6-BA39-4755-97AD-19F5879FFD4D}" type="datetimeFigureOut">
              <a:rPr lang="zh-CN" altLang="en-US" smtClean="0"/>
              <a:t>2021-11-2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5064C2-04F2-42BD-A30C-6DCEF35015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54022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4575A6-BA39-4755-97AD-19F5879FFD4D}" type="datetimeFigureOut">
              <a:rPr lang="zh-CN" altLang="en-US" smtClean="0"/>
              <a:t>2021-11-2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5064C2-04F2-42BD-A30C-6DCEF35015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56679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4575A6-BA39-4755-97AD-19F5879FFD4D}" type="datetimeFigureOut">
              <a:rPr lang="zh-CN" altLang="en-US" smtClean="0"/>
              <a:t>2021-11-2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5064C2-04F2-42BD-A30C-6DCEF35015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19001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图片包含 树, 天空, 照片&#10;&#10;已生成高可信度的说明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495960" y="3959675"/>
            <a:ext cx="4896152" cy="319995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20477" y="4663995"/>
            <a:ext cx="430887" cy="179131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vert="eaVert" wrap="square" rtlCol="0">
            <a:spAutoFit/>
          </a:bodyPr>
          <a:lstStyle/>
          <a:p>
            <a:r>
              <a:rPr lang="zh-CN" altLang="en-US" sz="1600" dirty="0">
                <a:solidFill>
                  <a:srgbClr val="00B0F0"/>
                </a:solidFill>
              </a:rPr>
              <a:t>办实事    </a:t>
            </a:r>
            <a:r>
              <a:rPr lang="az-Cyrl-AZ" altLang="zh-CN" sz="1600" dirty="0">
                <a:solidFill>
                  <a:srgbClr val="00B0F0"/>
                </a:solidFill>
              </a:rPr>
              <a:t>҉</a:t>
            </a:r>
            <a:r>
              <a:rPr lang="zh-CN" altLang="en-US" sz="1600" dirty="0">
                <a:solidFill>
                  <a:srgbClr val="00B0F0"/>
                </a:solidFill>
              </a:rPr>
              <a:t>    答疑</a:t>
            </a:r>
            <a:endParaRPr lang="zh-CN" altLang="en-US" sz="1600" dirty="0">
              <a:solidFill>
                <a:srgbClr val="00B0F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94565" y="929793"/>
            <a:ext cx="8876315" cy="6667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733" spc="-13" dirty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问：</a:t>
            </a:r>
            <a:r>
              <a:rPr lang="zh-CN" altLang="en-US" sz="3733" spc="-13" dirty="0" smtClean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为何</a:t>
            </a:r>
            <a:r>
              <a:rPr lang="zh-CN" altLang="en-US" sz="3733" spc="-13" dirty="0" smtClean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需要</a:t>
            </a:r>
            <a:r>
              <a:rPr lang="zh-CN" altLang="en-US" sz="3733" spc="-13" dirty="0" smtClean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经办人提供授权委托书？</a:t>
            </a:r>
            <a:endParaRPr lang="zh-CN" altLang="en-US" sz="3733" spc="-13" dirty="0">
              <a:solidFill>
                <a:srgbClr val="FF000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102960" y="1883385"/>
            <a:ext cx="7164608" cy="29392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733"/>
              </a:lnSpc>
            </a:pPr>
            <a:r>
              <a:rPr lang="en-US" altLang="zh-CN" sz="2667" dirty="0">
                <a:latin typeface="仿宋" panose="02010609060101010101" pitchFamily="49" charset="-122"/>
                <a:ea typeface="仿宋" panose="02010609060101010101" pitchFamily="49" charset="-122"/>
              </a:rPr>
              <a:t>   </a:t>
            </a:r>
            <a:r>
              <a:rPr lang="en-US" altLang="zh-CN" sz="2400" dirty="0">
                <a:latin typeface="华文隶书" panose="02010800040101010101" pitchFamily="2" charset="-122"/>
                <a:ea typeface="华文隶书" panose="02010800040101010101" pitchFamily="2" charset="-122"/>
              </a:rPr>
              <a:t>《</a:t>
            </a:r>
            <a:r>
              <a:rPr lang="zh-CN" altLang="en-US" sz="2400" dirty="0">
                <a:latin typeface="华文隶书" panose="02010800040101010101" pitchFamily="2" charset="-122"/>
                <a:ea typeface="华文隶书" panose="02010800040101010101" pitchFamily="2" charset="-122"/>
              </a:rPr>
              <a:t>关于印发</a:t>
            </a:r>
            <a:r>
              <a:rPr lang="en-US" altLang="zh-CN" sz="2400" dirty="0">
                <a:latin typeface="华文隶书" panose="02010800040101010101" pitchFamily="2" charset="-122"/>
                <a:ea typeface="华文隶书" panose="02010800040101010101" pitchFamily="2" charset="-122"/>
              </a:rPr>
              <a:t>〈</a:t>
            </a:r>
            <a:r>
              <a:rPr lang="zh-CN" altLang="en-US" sz="2400" dirty="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南京体育学院经济合同管理办法</a:t>
            </a:r>
            <a:r>
              <a:rPr lang="en-US" altLang="zh-CN" sz="2400" dirty="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〉</a:t>
            </a:r>
            <a:r>
              <a:rPr lang="zh-CN" altLang="en-US" sz="2400" dirty="0">
                <a:latin typeface="华文隶书" panose="02010800040101010101" pitchFamily="2" charset="-122"/>
                <a:ea typeface="华文隶书" panose="02010800040101010101" pitchFamily="2" charset="-122"/>
              </a:rPr>
              <a:t>的通知</a:t>
            </a:r>
            <a:r>
              <a:rPr lang="en-US" altLang="zh-CN" sz="2400" dirty="0">
                <a:latin typeface="华文隶书" panose="02010800040101010101" pitchFamily="2" charset="-122"/>
                <a:ea typeface="华文隶书" panose="02010800040101010101" pitchFamily="2" charset="-122"/>
              </a:rPr>
              <a:t>》</a:t>
            </a:r>
            <a:r>
              <a:rPr lang="zh-CN" altLang="en-US" sz="2400" dirty="0">
                <a:latin typeface="华文隶书" panose="02010800040101010101" pitchFamily="2" charset="-122"/>
                <a:ea typeface="华文隶书" panose="02010800040101010101" pitchFamily="2" charset="-122"/>
              </a:rPr>
              <a:t>（</a:t>
            </a:r>
            <a:r>
              <a:rPr lang="zh-CN" altLang="en-US" sz="2400" dirty="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校审发</a:t>
            </a:r>
            <a:r>
              <a:rPr lang="en-US" altLang="zh-CN" sz="2400" dirty="0">
                <a:latin typeface="华文隶书" panose="02010800040101010101" pitchFamily="2" charset="-122"/>
                <a:ea typeface="华文隶书" panose="02010800040101010101" pitchFamily="2" charset="-122"/>
              </a:rPr>
              <a:t>〔</a:t>
            </a:r>
            <a:r>
              <a:rPr lang="en-US" altLang="zh-CN" sz="2400" dirty="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2020〕4</a:t>
            </a:r>
            <a:r>
              <a:rPr lang="zh-CN" altLang="en-US" sz="2400" dirty="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号</a:t>
            </a:r>
            <a:r>
              <a:rPr lang="zh-CN" altLang="en-US" sz="2400" dirty="0">
                <a:latin typeface="华文隶书" panose="02010800040101010101" pitchFamily="2" charset="-122"/>
                <a:ea typeface="华文隶书" panose="02010800040101010101" pitchFamily="2" charset="-122"/>
              </a:rPr>
              <a:t>）</a:t>
            </a:r>
            <a:r>
              <a:rPr lang="zh-CN" altLang="en-US" sz="2400" dirty="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第二十二条  正式对外订立的合同，应当由法定代表人或其授权的代理人签名或加盖有关印章。授权签署合同的，须由法定代表人签发“法定代表人授权委托书” </a:t>
            </a:r>
            <a:r>
              <a:rPr lang="en-US" altLang="zh-CN" sz="2400" dirty="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……</a:t>
            </a:r>
            <a:r>
              <a:rPr lang="zh-CN" altLang="en-US" sz="2400" dirty="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未经授权不得签署合同。</a:t>
            </a:r>
            <a:endParaRPr lang="zh-CN" altLang="en-US" sz="24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72197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</TotalTime>
  <Words>84</Words>
  <Application>Microsoft Office PowerPoint</Application>
  <PresentationFormat>宽屏</PresentationFormat>
  <Paragraphs>4</Paragraphs>
  <Slides>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8" baseType="lpstr">
      <vt:lpstr>仿宋</vt:lpstr>
      <vt:lpstr>华文隶书</vt:lpstr>
      <vt:lpstr>宋体</vt:lpstr>
      <vt:lpstr>Arial</vt:lpstr>
      <vt:lpstr>Calibri</vt:lpstr>
      <vt:lpstr>Calibri Light</vt:lpstr>
      <vt:lpstr>Office 主题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wangshuna</dc:creator>
  <cp:lastModifiedBy>wangshuna</cp:lastModifiedBy>
  <cp:revision>12</cp:revision>
  <dcterms:created xsi:type="dcterms:W3CDTF">2021-11-02T08:59:01Z</dcterms:created>
  <dcterms:modified xsi:type="dcterms:W3CDTF">2021-11-02T09:45:51Z</dcterms:modified>
</cp:coreProperties>
</file>