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880C9-E25E-4453-94CC-DE4F6C556C6A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5156-EB78-41DD-9114-ECF2BFB793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18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860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38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509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18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681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9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5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47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71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917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39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81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E5DFE-AC91-4CD2-AE83-52E26F38926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1D3A3-7C17-4C2F-8DA5-B9BD1184D0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2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问：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为何经办人需要提供对方的资质证明？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32237" y="1883385"/>
            <a:ext cx="897924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《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关于印发</a:t>
            </a: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〈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南京体育学院经济合同业务内控制度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〉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的通知</a:t>
            </a: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（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校财发</a:t>
            </a: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〔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2020〕15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号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）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第十七条  合同起草应由承办部门负责，其他相关部门参与起草，合同应当依照法定程序和法定条件订立。（一）前期调查。承办部门根据部门职责和管理需求，对外采购商品、设施建设或进行公共服务社会化的，应当进行前期调查，拟定合同的主要条款。</a:t>
            </a:r>
            <a:r>
              <a:rPr lang="zh-CN" altLang="en-US" sz="20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同时，必须掌握对方的经营资格、资质等情况，不得与无经营资格和资质的单位订立合同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zh-CN" altLang="en-US" sz="20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80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128</Words>
  <Application>Microsoft Office PowerPoint</Application>
  <PresentationFormat>宽屏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5</cp:revision>
  <dcterms:created xsi:type="dcterms:W3CDTF">2021-11-03T01:40:14Z</dcterms:created>
  <dcterms:modified xsi:type="dcterms:W3CDTF">2021-11-03T02:03:41Z</dcterms:modified>
</cp:coreProperties>
</file>