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D2DA84-705B-4E04-81D8-9354C2ACB1A2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620CB3-6740-4E93-A170-9FDEF7D569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326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357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61D0-B36C-4EF5-A70C-AAF9BF2B0A8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BCB9F-490E-4697-B2F3-50A7FC0541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251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61D0-B36C-4EF5-A70C-AAF9BF2B0A8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BCB9F-490E-4697-B2F3-50A7FC0541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979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61D0-B36C-4EF5-A70C-AAF9BF2B0A8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BCB9F-490E-4697-B2F3-50A7FC0541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438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61D0-B36C-4EF5-A70C-AAF9BF2B0A8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BCB9F-490E-4697-B2F3-50A7FC0541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699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61D0-B36C-4EF5-A70C-AAF9BF2B0A8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BCB9F-490E-4697-B2F3-50A7FC0541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281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61D0-B36C-4EF5-A70C-AAF9BF2B0A8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BCB9F-490E-4697-B2F3-50A7FC0541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413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61D0-B36C-4EF5-A70C-AAF9BF2B0A8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BCB9F-490E-4697-B2F3-50A7FC0541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456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61D0-B36C-4EF5-A70C-AAF9BF2B0A8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BCB9F-490E-4697-B2F3-50A7FC0541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75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61D0-B36C-4EF5-A70C-AAF9BF2B0A8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BCB9F-490E-4697-B2F3-50A7FC0541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314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61D0-B36C-4EF5-A70C-AAF9BF2B0A8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BCB9F-490E-4697-B2F3-50A7FC0541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619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E61D0-B36C-4EF5-A70C-AAF9BF2B0A8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BCB9F-490E-4697-B2F3-50A7FC0541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804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E61D0-B36C-4EF5-A70C-AAF9BF2B0A8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ABCB9F-490E-4697-B2F3-50A7FC0541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007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663995"/>
            <a:ext cx="430887" cy="17913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办实事    </a:t>
            </a:r>
            <a:r>
              <a:rPr lang="az-Cyrl-AZ" altLang="zh-CN" sz="1600" dirty="0">
                <a:solidFill>
                  <a:srgbClr val="00B0F0"/>
                </a:solidFill>
              </a:rPr>
              <a:t>҉</a:t>
            </a:r>
            <a:r>
              <a:rPr lang="zh-CN" altLang="en-US" sz="1600" dirty="0">
                <a:solidFill>
                  <a:srgbClr val="00B0F0"/>
                </a:solidFill>
              </a:rPr>
              <a:t>    答疑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8090" y="1176965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问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：法务部门办理合同</a:t>
            </a:r>
            <a:r>
              <a:rPr lang="zh-CN" altLang="en-US" sz="3733" spc="-13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审核的工作时间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？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35911" y="1741719"/>
            <a:ext cx="7164608" cy="505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33"/>
              </a:lnSpc>
            </a:pPr>
            <a:r>
              <a:rPr lang="en-US" altLang="zh-CN" sz="2667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667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12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3243" y="2812381"/>
            <a:ext cx="6417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每周二、周四集中办理合同审批手续</a:t>
            </a:r>
            <a:endParaRPr lang="zh-CN" altLang="en-US" sz="28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191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26</Words>
  <Application>Microsoft Office PowerPoint</Application>
  <PresentationFormat>宽屏</PresentationFormat>
  <Paragraphs>5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仿宋</vt:lpstr>
      <vt:lpstr>华文隶书</vt:lpstr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wangshuna</dc:creator>
  <cp:lastModifiedBy>wangshuna</cp:lastModifiedBy>
  <cp:revision>3</cp:revision>
  <dcterms:created xsi:type="dcterms:W3CDTF">2021-11-02T12:12:21Z</dcterms:created>
  <dcterms:modified xsi:type="dcterms:W3CDTF">2021-11-03T00:35:21Z</dcterms:modified>
</cp:coreProperties>
</file>