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B03DB-9C72-42B0-8D4E-3D8635CE6378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276B87-FFC7-43B6-9774-18DB1E1FB2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395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879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448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614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054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730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961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295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2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34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5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470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151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5541B-89FE-4FE7-83D0-299B98DBDCB3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4A920-202D-457D-8AED-195168970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472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8142" y="4341341"/>
            <a:ext cx="430887" cy="21139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03020" y="1084122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典型案例：合同签订主体不合规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2018270"/>
            <a:ext cx="813074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例</a:t>
            </a:r>
            <a:r>
              <a:rPr lang="en-US" altLang="zh-CN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：与询价之外的企业签订合同。</a:t>
            </a:r>
            <a:endParaRPr lang="en-US" altLang="zh-CN" sz="2400" dirty="0" smtClean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 ××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学院计划购置一台教学设备，分别向满足使用要求的三家厂家进行了询价，甲企业报价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3.2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万元，乙企业报价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3.5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万元，丙企业报价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3.35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万元。按照相关制度规定，合同签订主体为甲企业。</a:t>
            </a: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在法务部门对照询价资料进行合同文本审核时，发现合同签订主体为丁企业，没有与其相关的任何询价资料，属于典型的合同签订主体不合规。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260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8715" y="4300151"/>
            <a:ext cx="430887" cy="20563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</a:t>
            </a:r>
            <a:r>
              <a:rPr lang="zh-CN" altLang="en-US" sz="1600" dirty="0" smtClean="0">
                <a:solidFill>
                  <a:srgbClr val="00B0F0"/>
                </a:solidFill>
              </a:rPr>
              <a:t>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03020" y="1084122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典型案例：合同签订主体不合规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2259833"/>
            <a:ext cx="813074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例</a:t>
            </a:r>
            <a:r>
              <a:rPr lang="en-US" altLang="zh-CN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：合同主体名称错误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3472" y="3119569"/>
            <a:ext cx="3237728" cy="1218037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</p:pic>
      <p:sp>
        <p:nvSpPr>
          <p:cNvPr id="9" name="文本框 8"/>
          <p:cNvSpPr txBox="1"/>
          <p:nvPr/>
        </p:nvSpPr>
        <p:spPr>
          <a:xfrm>
            <a:off x="6458465" y="3110970"/>
            <a:ext cx="3328337" cy="1200329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甲方：南京体育学院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××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部门</a:t>
            </a:r>
            <a:endParaRPr lang="en-US" altLang="zh-CN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endParaRPr lang="en-US" altLang="zh-CN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endParaRPr lang="en-US" altLang="zh-CN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乙方：</a:t>
            </a:r>
            <a:r>
              <a:rPr lang="en-US" altLang="zh-CN" smtClean="0">
                <a:latin typeface="华文隶书" panose="02010800040101010101" pitchFamily="2" charset="-122"/>
                <a:ea typeface="华文隶书" panose="02010800040101010101" pitchFamily="2" charset="-122"/>
              </a:rPr>
              <a:t>××</a:t>
            </a:r>
            <a:r>
              <a:rPr lang="zh-CN" altLang="en-US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公司</a:t>
            </a:r>
            <a:endParaRPr lang="zh-CN" altLang="en-US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852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156</Words>
  <Application>Microsoft Office PowerPoint</Application>
  <PresentationFormat>宽屏</PresentationFormat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25</cp:revision>
  <dcterms:created xsi:type="dcterms:W3CDTF">2021-11-02T10:33:55Z</dcterms:created>
  <dcterms:modified xsi:type="dcterms:W3CDTF">2021-11-03T00:54:14Z</dcterms:modified>
</cp:coreProperties>
</file>