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96D0E-CAD3-4571-8B58-35F0A1E89558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DF357-E8E9-4F2C-B640-61248C1586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980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662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19F7-69F3-4524-AC5E-D4A77815DC3D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E4B5F-3565-4636-B18F-FB1B35A18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599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19F7-69F3-4524-AC5E-D4A77815DC3D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E4B5F-3565-4636-B18F-FB1B35A18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860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19F7-69F3-4524-AC5E-D4A77815DC3D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E4B5F-3565-4636-B18F-FB1B35A18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532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19F7-69F3-4524-AC5E-D4A77815DC3D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E4B5F-3565-4636-B18F-FB1B35A18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145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19F7-69F3-4524-AC5E-D4A77815DC3D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E4B5F-3565-4636-B18F-FB1B35A18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877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19F7-69F3-4524-AC5E-D4A77815DC3D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E4B5F-3565-4636-B18F-FB1B35A18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697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19F7-69F3-4524-AC5E-D4A77815DC3D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E4B5F-3565-4636-B18F-FB1B35A18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703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19F7-69F3-4524-AC5E-D4A77815DC3D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E4B5F-3565-4636-B18F-FB1B35A18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763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19F7-69F3-4524-AC5E-D4A77815DC3D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E4B5F-3565-4636-B18F-FB1B35A18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671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19F7-69F3-4524-AC5E-D4A77815DC3D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E4B5F-3565-4636-B18F-FB1B35A18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96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419F7-69F3-4524-AC5E-D4A77815DC3D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E4B5F-3565-4636-B18F-FB1B35A18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730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419F7-69F3-4524-AC5E-D4A77815DC3D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E4B5F-3565-4636-B18F-FB1B35A18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018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477" y="4349579"/>
            <a:ext cx="430887" cy="21057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</a:t>
            </a:r>
            <a:r>
              <a:rPr lang="zh-CN" altLang="en-US" sz="1600" dirty="0" smtClean="0">
                <a:solidFill>
                  <a:srgbClr val="00B0F0"/>
                </a:solidFill>
              </a:rPr>
              <a:t>实事  </a:t>
            </a:r>
            <a:r>
              <a:rPr lang="az-Cyrl-AZ" altLang="zh-CN" sz="1600" dirty="0" smtClean="0">
                <a:solidFill>
                  <a:srgbClr val="00B0F0"/>
                </a:solidFill>
              </a:rPr>
              <a:t>҉</a:t>
            </a:r>
            <a:r>
              <a:rPr lang="en-US" altLang="zh-CN" sz="1600" dirty="0" smtClean="0">
                <a:solidFill>
                  <a:srgbClr val="00B0F0"/>
                </a:solidFill>
              </a:rPr>
              <a:t>  </a:t>
            </a:r>
            <a:r>
              <a:rPr lang="zh-CN" altLang="en-US" sz="1600" dirty="0" smtClean="0">
                <a:solidFill>
                  <a:srgbClr val="00B0F0"/>
                </a:solidFill>
              </a:rPr>
              <a:t>注意事项</a:t>
            </a:r>
            <a:endParaRPr lang="zh-CN" altLang="en-US" sz="16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19496" y="901255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典型案例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：合同条款约定不明确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5484" y="2741638"/>
            <a:ext cx="55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       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813290" y="1683656"/>
            <a:ext cx="8130746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  <a:endParaRPr lang="zh-CN" altLang="en-US" sz="24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6508" y="2467038"/>
            <a:ext cx="7406067" cy="1807632"/>
          </a:xfrm>
          <a:prstGeom prst="rect">
            <a:avLst/>
          </a:prstGeom>
          <a:ln>
            <a:solidFill>
              <a:schemeClr val="tx1"/>
            </a:solidFill>
            <a:prstDash val="sysDot"/>
          </a:ln>
        </p:spPr>
      </p:pic>
    </p:spTree>
    <p:extLst>
      <p:ext uri="{BB962C8B-B14F-4D97-AF65-F5344CB8AC3E}">
        <p14:creationId xmlns:p14="http://schemas.microsoft.com/office/powerpoint/2010/main" val="406669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Microsoft Office PowerPoint</Application>
  <PresentationFormat>宽屏</PresentationFormat>
  <Paragraphs>5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华文隶书</vt:lpstr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wangshuna</dc:creator>
  <cp:lastModifiedBy>wangshuna</cp:lastModifiedBy>
  <cp:revision>1</cp:revision>
  <dcterms:created xsi:type="dcterms:W3CDTF">2021-11-03T05:52:16Z</dcterms:created>
  <dcterms:modified xsi:type="dcterms:W3CDTF">2021-11-03T05:53:02Z</dcterms:modified>
</cp:coreProperties>
</file>