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3DD52-9507-49FB-BE1B-CDEBC6A092E1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8DF3E1-27A0-4773-83C8-0C3B739BF8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56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440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868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40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359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580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27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26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51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61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310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1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0C641-9B3A-4BD8-963F-C8A6B6C44735}" type="datetimeFigureOut">
              <a:rPr lang="zh-CN" altLang="en-US" smtClean="0"/>
              <a:t>2021-11-3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4E291-AD4E-4741-B0E7-AB9B9A1764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266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树, 天空, 照片&#10;&#10;已生成高可信度的说明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5960" y="3959675"/>
            <a:ext cx="4896152" cy="319995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477" y="4349579"/>
            <a:ext cx="430887" cy="21057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solidFill>
                  <a:srgbClr val="00B0F0"/>
                </a:solidFill>
              </a:rPr>
              <a:t>办</a:t>
            </a:r>
            <a:r>
              <a:rPr lang="zh-CN" altLang="en-US" sz="1600" dirty="0" smtClean="0">
                <a:solidFill>
                  <a:srgbClr val="00B0F0"/>
                </a:solidFill>
              </a:rPr>
              <a:t>实事  </a:t>
            </a:r>
            <a:r>
              <a:rPr lang="az-Cyrl-AZ" altLang="zh-CN" sz="1600" dirty="0" smtClean="0">
                <a:solidFill>
                  <a:srgbClr val="00B0F0"/>
                </a:solidFill>
              </a:rPr>
              <a:t>҉</a:t>
            </a:r>
            <a:r>
              <a:rPr lang="en-US" altLang="zh-CN" sz="1600" dirty="0" smtClean="0">
                <a:solidFill>
                  <a:srgbClr val="00B0F0"/>
                </a:solidFill>
              </a:rPr>
              <a:t>  </a:t>
            </a:r>
            <a:r>
              <a:rPr lang="zh-CN" altLang="en-US" sz="1600" dirty="0" smtClean="0">
                <a:solidFill>
                  <a:srgbClr val="00B0F0"/>
                </a:solidFill>
              </a:rPr>
              <a:t>注意事项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9496" y="901255"/>
            <a:ext cx="8876315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典型案例</a:t>
            </a:r>
            <a:r>
              <a:rPr lang="zh-CN" altLang="en-US" sz="3733" spc="-13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：合同执行日期逻辑错误</a:t>
            </a:r>
            <a:endParaRPr lang="zh-CN" altLang="en-US" sz="3733" spc="-13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5484" y="2741638"/>
            <a:ext cx="5549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       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813290" y="1683656"/>
            <a:ext cx="8130746" cy="473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zh-CN" altLang="en-US" sz="2400" dirty="0">
              <a:solidFill>
                <a:srgbClr val="00B0F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628" y="2457798"/>
            <a:ext cx="5048250" cy="150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17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16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华文隶书</vt:lpstr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wangshuna</dc:creator>
  <cp:lastModifiedBy>wangshuna</cp:lastModifiedBy>
  <cp:revision>5</cp:revision>
  <dcterms:created xsi:type="dcterms:W3CDTF">2021-11-03T03:11:27Z</dcterms:created>
  <dcterms:modified xsi:type="dcterms:W3CDTF">2021-11-03T04:19:47Z</dcterms:modified>
</cp:coreProperties>
</file>