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AD697A-2122-48AB-9D5C-9C9487CEDEF9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F20251-23D3-4219-9CC2-F866EE9E86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866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821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8499F-0DBA-463A-B3DD-4241DAB75FC2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64213-76A2-4A54-9DBD-19C5E20C7D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0219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8499F-0DBA-463A-B3DD-4241DAB75FC2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64213-76A2-4A54-9DBD-19C5E20C7D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76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8499F-0DBA-463A-B3DD-4241DAB75FC2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64213-76A2-4A54-9DBD-19C5E20C7D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371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8499F-0DBA-463A-B3DD-4241DAB75FC2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64213-76A2-4A54-9DBD-19C5E20C7D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331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8499F-0DBA-463A-B3DD-4241DAB75FC2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64213-76A2-4A54-9DBD-19C5E20C7D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118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8499F-0DBA-463A-B3DD-4241DAB75FC2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64213-76A2-4A54-9DBD-19C5E20C7D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405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8499F-0DBA-463A-B3DD-4241DAB75FC2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64213-76A2-4A54-9DBD-19C5E20C7D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346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8499F-0DBA-463A-B3DD-4241DAB75FC2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64213-76A2-4A54-9DBD-19C5E20C7D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633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8499F-0DBA-463A-B3DD-4241DAB75FC2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64213-76A2-4A54-9DBD-19C5E20C7D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727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8499F-0DBA-463A-B3DD-4241DAB75FC2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64213-76A2-4A54-9DBD-19C5E20C7D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886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8499F-0DBA-463A-B3DD-4241DAB75FC2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464213-76A2-4A54-9DBD-19C5E20C7D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585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58499F-0DBA-463A-B3DD-4241DAB75FC2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464213-76A2-4A54-9DBD-19C5E20C7D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023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树, 天空, 照片&#10;&#10;已生成高可信度的说明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95960" y="3959675"/>
            <a:ext cx="4896152" cy="319995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0477" y="4663995"/>
            <a:ext cx="430887" cy="179131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rgbClr val="00B0F0"/>
                </a:solidFill>
              </a:rPr>
              <a:t>办实事    </a:t>
            </a:r>
            <a:r>
              <a:rPr lang="az-Cyrl-AZ" altLang="zh-CN" sz="1600" dirty="0">
                <a:solidFill>
                  <a:srgbClr val="00B0F0"/>
                </a:solidFill>
              </a:rPr>
              <a:t>҉</a:t>
            </a:r>
            <a:r>
              <a:rPr lang="zh-CN" altLang="en-US" sz="1600" dirty="0">
                <a:solidFill>
                  <a:srgbClr val="00B0F0"/>
                </a:solidFill>
              </a:rPr>
              <a:t>    答疑</a:t>
            </a:r>
            <a:endParaRPr lang="zh-CN" altLang="en-US" sz="1600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94565" y="929793"/>
            <a:ext cx="8876315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3" spc="-13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问</a:t>
            </a:r>
            <a:r>
              <a:rPr lang="zh-CN" altLang="en-US" sz="3733" spc="-13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：合同</a:t>
            </a:r>
            <a:r>
              <a:rPr lang="zh-CN" altLang="en-US" sz="3733" spc="-13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文本审批流程有哪些</a:t>
            </a:r>
            <a:r>
              <a:rPr lang="zh-CN" altLang="en-US" sz="3733" spc="-13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？</a:t>
            </a:r>
            <a:endParaRPr lang="zh-CN" altLang="en-US" sz="3733" spc="-13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95484" y="2741638"/>
            <a:ext cx="54717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       地址：审计在线</a:t>
            </a:r>
            <a:r>
              <a:rPr lang="en-US" altLang="zh-CN" dirty="0" smtClean="0"/>
              <a:t>---</a:t>
            </a:r>
            <a:r>
              <a:rPr lang="zh-CN" altLang="en-US" dirty="0" smtClean="0"/>
              <a:t>业务指南</a:t>
            </a:r>
            <a:r>
              <a:rPr lang="en-US" altLang="zh-CN" dirty="0" smtClean="0"/>
              <a:t>-</a:t>
            </a:r>
            <a:r>
              <a:rPr lang="zh-CN" altLang="en-US" dirty="0" smtClean="0"/>
              <a:t>经济合同审批</a:t>
            </a:r>
            <a:endParaRPr lang="en-US" altLang="zh-CN" dirty="0" smtClean="0"/>
          </a:p>
          <a:p>
            <a:r>
              <a:rPr lang="en-US" altLang="zh-CN" dirty="0" smtClean="0"/>
              <a:t>http://www.nipes.cn/sjzx/6a/af/c2389a27311/page.htm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3232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28</Words>
  <Application>Microsoft Office PowerPoint</Application>
  <PresentationFormat>宽屏</PresentationFormat>
  <Paragraphs>5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华文隶书</vt:lpstr>
      <vt:lpstr>宋体</vt:lpstr>
      <vt:lpstr>Arial</vt:lpstr>
      <vt:lpstr>Calibri</vt:lpstr>
      <vt:lpstr>Calibri Light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wangshuna</dc:creator>
  <cp:lastModifiedBy>wangshuna</cp:lastModifiedBy>
  <cp:revision>6</cp:revision>
  <dcterms:created xsi:type="dcterms:W3CDTF">2021-11-02T10:25:02Z</dcterms:created>
  <dcterms:modified xsi:type="dcterms:W3CDTF">2021-11-02T10:31:25Z</dcterms:modified>
</cp:coreProperties>
</file>