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61" r:id="rId4"/>
    <p:sldId id="259" r:id="rId5"/>
    <p:sldId id="260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-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71028E-C81D-4113-90D2-7D212F480A67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31D046-A633-4A4D-BB02-C948713E06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766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12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292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3017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067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578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501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53AB3-AEF7-4993-B675-ADC5B732975B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0BD81-D043-4297-87FE-5E1911925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841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53AB3-AEF7-4993-B675-ADC5B732975B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0BD81-D043-4297-87FE-5E1911925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334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53AB3-AEF7-4993-B675-ADC5B732975B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0BD81-D043-4297-87FE-5E1911925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787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53AB3-AEF7-4993-B675-ADC5B732975B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0BD81-D043-4297-87FE-5E1911925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28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53AB3-AEF7-4993-B675-ADC5B732975B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0BD81-D043-4297-87FE-5E1911925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144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53AB3-AEF7-4993-B675-ADC5B732975B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0BD81-D043-4297-87FE-5E1911925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974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53AB3-AEF7-4993-B675-ADC5B732975B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0BD81-D043-4297-87FE-5E1911925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20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53AB3-AEF7-4993-B675-ADC5B732975B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0BD81-D043-4297-87FE-5E1911925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255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53AB3-AEF7-4993-B675-ADC5B732975B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0BD81-D043-4297-87FE-5E1911925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93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53AB3-AEF7-4993-B675-ADC5B732975B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0BD81-D043-4297-87FE-5E1911925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773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353AB3-AEF7-4993-B675-ADC5B732975B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0BD81-D043-4297-87FE-5E1911925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001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53AB3-AEF7-4993-B675-ADC5B732975B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0BD81-D043-4297-87FE-5E1911925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799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349579"/>
            <a:ext cx="430887" cy="21057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</a:t>
            </a:r>
            <a:r>
              <a:rPr lang="zh-CN" altLang="en-US" sz="1600" dirty="0" smtClean="0">
                <a:solidFill>
                  <a:srgbClr val="00B0F0"/>
                </a:solidFill>
              </a:rPr>
              <a:t>实事  </a:t>
            </a:r>
            <a:r>
              <a:rPr lang="az-Cyrl-AZ" altLang="zh-CN" sz="1600" dirty="0" smtClean="0">
                <a:solidFill>
                  <a:srgbClr val="00B0F0"/>
                </a:solidFill>
              </a:rPr>
              <a:t>҉</a:t>
            </a:r>
            <a:r>
              <a:rPr lang="en-US" altLang="zh-CN" sz="1600" dirty="0" smtClean="0">
                <a:solidFill>
                  <a:srgbClr val="00B0F0"/>
                </a:solidFill>
              </a:rPr>
              <a:t>  </a:t>
            </a:r>
            <a:r>
              <a:rPr lang="zh-CN" altLang="en-US" sz="1600" dirty="0" smtClean="0">
                <a:solidFill>
                  <a:srgbClr val="00B0F0"/>
                </a:solidFill>
              </a:rPr>
              <a:t>注意事项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9496" y="901255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典型案例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：使用合同模板的注意事项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484" y="274163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      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813290" y="1683656"/>
            <a:ext cx="8130746" cy="857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1.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根据实际需要选用模板中的相应条款，不适用或不需要约定的条款要删除。</a:t>
            </a:r>
            <a:endParaRPr lang="zh-CN" altLang="en-US" sz="24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0206" y="2971067"/>
            <a:ext cx="6013622" cy="1962150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</p:pic>
    </p:spTree>
    <p:extLst>
      <p:ext uri="{BB962C8B-B14F-4D97-AF65-F5344CB8AC3E}">
        <p14:creationId xmlns:p14="http://schemas.microsoft.com/office/powerpoint/2010/main" val="104318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349579"/>
            <a:ext cx="430887" cy="21057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</a:t>
            </a:r>
            <a:r>
              <a:rPr lang="zh-CN" altLang="en-US" sz="1600" dirty="0" smtClean="0">
                <a:solidFill>
                  <a:srgbClr val="00B0F0"/>
                </a:solidFill>
              </a:rPr>
              <a:t>实事  </a:t>
            </a:r>
            <a:r>
              <a:rPr lang="az-Cyrl-AZ" altLang="zh-CN" sz="1600" dirty="0" smtClean="0">
                <a:solidFill>
                  <a:srgbClr val="00B0F0"/>
                </a:solidFill>
              </a:rPr>
              <a:t>҉</a:t>
            </a:r>
            <a:r>
              <a:rPr lang="en-US" altLang="zh-CN" sz="1600" dirty="0" smtClean="0">
                <a:solidFill>
                  <a:srgbClr val="00B0F0"/>
                </a:solidFill>
              </a:rPr>
              <a:t>  </a:t>
            </a:r>
            <a:r>
              <a:rPr lang="zh-CN" altLang="en-US" sz="1600" dirty="0" smtClean="0">
                <a:solidFill>
                  <a:srgbClr val="00B0F0"/>
                </a:solidFill>
              </a:rPr>
              <a:t>注意事项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9496" y="901255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典型案例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：使用合同模板的注意事项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484" y="274163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      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813290" y="1683656"/>
            <a:ext cx="8130746" cy="857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1.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根据实际需要选用模板中的相应条款，不适用或不需要约定的条款要删除。</a:t>
            </a:r>
            <a:endParaRPr lang="zh-CN" altLang="en-US" sz="24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2382" y="2926304"/>
            <a:ext cx="6392562" cy="2115876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</p:pic>
    </p:spTree>
    <p:extLst>
      <p:ext uri="{BB962C8B-B14F-4D97-AF65-F5344CB8AC3E}">
        <p14:creationId xmlns:p14="http://schemas.microsoft.com/office/powerpoint/2010/main" val="147494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349579"/>
            <a:ext cx="430887" cy="21057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</a:t>
            </a:r>
            <a:r>
              <a:rPr lang="zh-CN" altLang="en-US" sz="1600" dirty="0" smtClean="0">
                <a:solidFill>
                  <a:srgbClr val="00B0F0"/>
                </a:solidFill>
              </a:rPr>
              <a:t>实事  </a:t>
            </a:r>
            <a:r>
              <a:rPr lang="az-Cyrl-AZ" altLang="zh-CN" sz="1600" dirty="0" smtClean="0">
                <a:solidFill>
                  <a:srgbClr val="00B0F0"/>
                </a:solidFill>
              </a:rPr>
              <a:t>҉</a:t>
            </a:r>
            <a:r>
              <a:rPr lang="en-US" altLang="zh-CN" sz="1600" dirty="0" smtClean="0">
                <a:solidFill>
                  <a:srgbClr val="00B0F0"/>
                </a:solidFill>
              </a:rPr>
              <a:t>  </a:t>
            </a:r>
            <a:r>
              <a:rPr lang="zh-CN" altLang="en-US" sz="1600" dirty="0" smtClean="0">
                <a:solidFill>
                  <a:srgbClr val="00B0F0"/>
                </a:solidFill>
              </a:rPr>
              <a:t>注意事项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9496" y="901255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典型案例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：使用合同模板的注意事项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484" y="274163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      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813290" y="1901720"/>
            <a:ext cx="8130746" cy="857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   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1.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根据实际需要选用模板中的相应条款，不适用或不需要约定的条款要删除。</a:t>
            </a:r>
            <a:endParaRPr lang="zh-CN" altLang="en-US" sz="24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5963" y="3093326"/>
            <a:ext cx="7545215" cy="2228850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</p:pic>
    </p:spTree>
    <p:extLst>
      <p:ext uri="{BB962C8B-B14F-4D97-AF65-F5344CB8AC3E}">
        <p14:creationId xmlns:p14="http://schemas.microsoft.com/office/powerpoint/2010/main" val="62621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349579"/>
            <a:ext cx="430887" cy="21057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</a:t>
            </a:r>
            <a:r>
              <a:rPr lang="zh-CN" altLang="en-US" sz="1600" dirty="0" smtClean="0">
                <a:solidFill>
                  <a:srgbClr val="00B0F0"/>
                </a:solidFill>
              </a:rPr>
              <a:t>实事  </a:t>
            </a:r>
            <a:r>
              <a:rPr lang="az-Cyrl-AZ" altLang="zh-CN" sz="1600" dirty="0" smtClean="0">
                <a:solidFill>
                  <a:srgbClr val="00B0F0"/>
                </a:solidFill>
              </a:rPr>
              <a:t>҉</a:t>
            </a:r>
            <a:r>
              <a:rPr lang="en-US" altLang="zh-CN" sz="1600" dirty="0" smtClean="0">
                <a:solidFill>
                  <a:srgbClr val="00B0F0"/>
                </a:solidFill>
              </a:rPr>
              <a:t>  </a:t>
            </a:r>
            <a:r>
              <a:rPr lang="zh-CN" altLang="en-US" sz="1600" dirty="0" smtClean="0">
                <a:solidFill>
                  <a:srgbClr val="00B0F0"/>
                </a:solidFill>
              </a:rPr>
              <a:t>注意事项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9496" y="901255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典型案例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：使用合同模板的注意事项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484" y="274163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      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813290" y="1901720"/>
            <a:ext cx="813074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2.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已废止的文件不能作为合同订立的依据。</a:t>
            </a:r>
            <a:endParaRPr lang="zh-CN" altLang="en-US" sz="24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3925" y="2840412"/>
            <a:ext cx="7160161" cy="1435026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</p:pic>
    </p:spTree>
    <p:extLst>
      <p:ext uri="{BB962C8B-B14F-4D97-AF65-F5344CB8AC3E}">
        <p14:creationId xmlns:p14="http://schemas.microsoft.com/office/powerpoint/2010/main" val="180207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349579"/>
            <a:ext cx="430887" cy="21057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</a:t>
            </a:r>
            <a:r>
              <a:rPr lang="zh-CN" altLang="en-US" sz="1600" dirty="0" smtClean="0">
                <a:solidFill>
                  <a:srgbClr val="00B0F0"/>
                </a:solidFill>
              </a:rPr>
              <a:t>实事  </a:t>
            </a:r>
            <a:r>
              <a:rPr lang="az-Cyrl-AZ" altLang="zh-CN" sz="1600" dirty="0" smtClean="0">
                <a:solidFill>
                  <a:srgbClr val="00B0F0"/>
                </a:solidFill>
              </a:rPr>
              <a:t>҉</a:t>
            </a:r>
            <a:r>
              <a:rPr lang="en-US" altLang="zh-CN" sz="1600" dirty="0" smtClean="0">
                <a:solidFill>
                  <a:srgbClr val="00B0F0"/>
                </a:solidFill>
              </a:rPr>
              <a:t>  </a:t>
            </a:r>
            <a:r>
              <a:rPr lang="zh-CN" altLang="en-US" sz="1600" dirty="0" smtClean="0">
                <a:solidFill>
                  <a:srgbClr val="00B0F0"/>
                </a:solidFill>
              </a:rPr>
              <a:t>注意事项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9496" y="901255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典型案例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：使用合同模板的注意事项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484" y="274163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      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813290" y="1901720"/>
            <a:ext cx="813074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     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3.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不能缺少合同生效日期。</a:t>
            </a:r>
            <a:endParaRPr lang="zh-CN" altLang="en-US" sz="24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4259" y="2833816"/>
            <a:ext cx="7274011" cy="1342768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</p:pic>
    </p:spTree>
    <p:extLst>
      <p:ext uri="{BB962C8B-B14F-4D97-AF65-F5344CB8AC3E}">
        <p14:creationId xmlns:p14="http://schemas.microsoft.com/office/powerpoint/2010/main" val="15238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349579"/>
            <a:ext cx="430887" cy="21057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</a:t>
            </a:r>
            <a:r>
              <a:rPr lang="zh-CN" altLang="en-US" sz="1600" dirty="0" smtClean="0">
                <a:solidFill>
                  <a:srgbClr val="00B0F0"/>
                </a:solidFill>
              </a:rPr>
              <a:t>实事  </a:t>
            </a:r>
            <a:r>
              <a:rPr lang="az-Cyrl-AZ" altLang="zh-CN" sz="1600" dirty="0" smtClean="0">
                <a:solidFill>
                  <a:srgbClr val="00B0F0"/>
                </a:solidFill>
              </a:rPr>
              <a:t>҉</a:t>
            </a:r>
            <a:r>
              <a:rPr lang="en-US" altLang="zh-CN" sz="1600" dirty="0" smtClean="0">
                <a:solidFill>
                  <a:srgbClr val="00B0F0"/>
                </a:solidFill>
              </a:rPr>
              <a:t>  </a:t>
            </a:r>
            <a:r>
              <a:rPr lang="zh-CN" altLang="en-US" sz="1600" dirty="0" smtClean="0">
                <a:solidFill>
                  <a:srgbClr val="00B0F0"/>
                </a:solidFill>
              </a:rPr>
              <a:t>注意事项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9496" y="901255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典型案例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：使用合同模板的注意事项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484" y="274163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      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813290" y="1901720"/>
            <a:ext cx="813074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     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4.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格式条款使用不当。</a:t>
            </a:r>
            <a:endParaRPr lang="zh-CN" altLang="en-US" sz="24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2222" y="2600884"/>
            <a:ext cx="6192795" cy="2958770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</p:pic>
    </p:spTree>
    <p:extLst>
      <p:ext uri="{BB962C8B-B14F-4D97-AF65-F5344CB8AC3E}">
        <p14:creationId xmlns:p14="http://schemas.microsoft.com/office/powerpoint/2010/main" val="232922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195</Words>
  <Application>Microsoft Office PowerPoint</Application>
  <PresentationFormat>宽屏</PresentationFormat>
  <Paragraphs>30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华文隶书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wangshuna</dc:creator>
  <cp:lastModifiedBy>wangshuna</cp:lastModifiedBy>
  <cp:revision>14</cp:revision>
  <dcterms:created xsi:type="dcterms:W3CDTF">2021-11-03T04:33:42Z</dcterms:created>
  <dcterms:modified xsi:type="dcterms:W3CDTF">2021-11-03T06:26:39Z</dcterms:modified>
</cp:coreProperties>
</file>