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8F4D30-D0BF-43D3-8C58-D2FFD8924D63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FFC83-2344-4C02-8DE7-5C4FC1A5BC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080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045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06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088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43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69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57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95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251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537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69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752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24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F647A-85F3-4186-A324-26940AB7AEC6}" type="datetimeFigureOut">
              <a:rPr lang="zh-CN" altLang="en-US" smtClean="0"/>
              <a:t>2021-11-2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8B9AD-491B-4908-949B-1DF7D8B3BD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79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663995"/>
            <a:ext cx="430887" cy="17913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 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   答疑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9323" y="1327887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问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：法务部门办理合同需要多长审批时间？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35911" y="1741719"/>
            <a:ext cx="7164608" cy="505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733"/>
              </a:lnSpc>
            </a:pPr>
            <a:r>
              <a:rPr lang="en-US" altLang="zh-CN" sz="2667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667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200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5493" y="2250683"/>
            <a:ext cx="6940442" cy="2765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《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关于印发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〈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南京体育学院经济合同业务内控制度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〉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的通知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（校财发</a:t>
            </a:r>
            <a:r>
              <a:rPr lang="en-US" altLang="zh-CN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〔2020〕15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号）第二十一条  审核部门应当自收齐审核材料之日起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5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个工作日内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出具合法性审查意见。合同内容复杂、法律争议较大的，经审核部门负责人批准，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审核期限可以延长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15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个工作日</a:t>
            </a: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zh-CN" altLang="en-US" sz="24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037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85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仿宋</vt:lpstr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12</cp:revision>
  <dcterms:created xsi:type="dcterms:W3CDTF">2021-11-02T12:15:49Z</dcterms:created>
  <dcterms:modified xsi:type="dcterms:W3CDTF">2021-11-02T12:27:56Z</dcterms:modified>
</cp:coreProperties>
</file>