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56FEA-744C-4CAA-A8F7-D7BFFAC9B423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85DBF-6D95-4DD6-9C4E-6301996DE6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94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43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51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24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5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50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39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05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0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13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5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08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2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DBC8E-A994-41D9-B1C6-76A104449D99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F8765-010C-4F01-9FFC-2E63D1AEC3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r>
              <a:rPr lang="zh-CN" altLang="en-US" sz="3733" spc="-13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合同</a:t>
            </a:r>
            <a:r>
              <a:rPr lang="zh-CN" altLang="en-US" sz="3733" spc="-13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文本包括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哪些主要条款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5911" y="1741719"/>
            <a:ext cx="7164608" cy="398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1.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当事人的姓名或者名称和住所；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2.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标的；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3.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数量和质量；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4.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价款或者报酬；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5. </a:t>
            </a:r>
            <a:r>
              <a:rPr lang="zh-CN" altLang="en-US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合同当事人的权利和义务；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6.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履行期限、地点和方式；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7.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违约责任及赔偿损失的计算方法；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8.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解决争议的方式；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9. </a:t>
            </a:r>
            <a:r>
              <a:rPr lang="zh-CN" altLang="en-US" sz="20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生效条件、订立日期。</a:t>
            </a:r>
            <a:endParaRPr lang="en-US" altLang="zh-CN" sz="20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23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93</Words>
  <Application>Microsoft Office PowerPoint</Application>
  <PresentationFormat>宽屏</PresentationFormat>
  <Paragraphs>12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5</cp:revision>
  <dcterms:created xsi:type="dcterms:W3CDTF">2021-11-02T10:15:38Z</dcterms:created>
  <dcterms:modified xsi:type="dcterms:W3CDTF">2021-11-02T10:22:43Z</dcterms:modified>
</cp:coreProperties>
</file>