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6E0A87-05F1-4AC7-8605-C5C444DF1700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DDCF9-B6D8-41CE-BAD8-8A1D3DACDD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13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607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629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008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759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413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9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0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0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363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795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567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326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9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740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62BDF-4D40-40D8-8617-41B3370EE475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B0D5-8136-4487-A1E0-A5B7ED8457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798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nipes.cn/sjzx/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://www.nsi.edu.cn/dbyb/7a/cb/c2691a31435/page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nipes.cn/cwc/zlxz/list.htm" TargetMode="External"/><Relationship Id="rId4" Type="http://schemas.openxmlformats.org/officeDocument/2006/relationships/hyperlink" Target="http://www.nipes.cn/sjzx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：送审合同需要提前准备哪些资料？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2960" y="1883385"/>
            <a:ext cx="716460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1.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校章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用印审批表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  <a:p>
            <a:pPr>
              <a:lnSpc>
                <a:spcPts val="3733"/>
              </a:lnSpc>
            </a:pP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（下载地址</a:t>
            </a:r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  <a:hlinkClick r:id="rId4"/>
              </a:rPr>
              <a:t>http://www.nsi.edu.cn/dbyb/7a/cb/c2691a31435/page.htm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3733"/>
              </a:lnSpc>
            </a:pP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2099" y="2867152"/>
            <a:ext cx="4300150" cy="109252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98357" y="4152119"/>
            <a:ext cx="5988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. 《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授权委托书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  <a:p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（下载地址</a:t>
            </a:r>
            <a:r>
              <a:rPr lang="en-US" altLang="zh-CN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  <a:hlinkClick r:id="rId6"/>
              </a:rPr>
              <a:t>http://www.nipes.cn/sjzx/</a:t>
            </a:r>
            <a:r>
              <a:rPr lang="zh-CN" altLang="en-US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审计在线</a:t>
            </a:r>
            <a:r>
              <a:rPr lang="en-US" altLang="zh-CN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合同管理</a:t>
            </a:r>
            <a:r>
              <a:rPr lang="en-US" altLang="zh-CN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授权委托书（模板）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1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259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：送审合同需要提前准备哪些资料？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5911" y="1741719"/>
            <a:ext cx="7164608" cy="1225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667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667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667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3.</a:t>
            </a:r>
            <a:r>
              <a:rPr lang="zh-CN" altLang="en-US" sz="2667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合同专用章</a:t>
            </a:r>
            <a:r>
              <a:rPr lang="en-US" altLang="zh-CN" sz="2667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667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用印审批表</a:t>
            </a:r>
            <a:r>
              <a:rPr lang="en-US" altLang="zh-CN" sz="2667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  <a:p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（下载地址</a:t>
            </a:r>
            <a:r>
              <a:rPr lang="en-US" altLang="zh-CN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  <a:hlinkClick r:id="rId4"/>
              </a:rPr>
              <a:t>http://www.nipes.cn/sjzx/</a:t>
            </a:r>
            <a:r>
              <a:rPr lang="zh-CN" altLang="en-US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审计在线</a:t>
            </a:r>
            <a:r>
              <a:rPr lang="en-US" altLang="zh-CN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合同管理</a:t>
            </a:r>
            <a:r>
              <a:rPr lang="en-US" altLang="zh-CN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solidFill>
                  <a:srgbClr val="00B0F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经济合同专用章申请表</a:t>
            </a:r>
            <a:r>
              <a:rPr lang="zh-CN" altLang="en-US" sz="1200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12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3733"/>
              </a:lnSpc>
            </a:pP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43674" y="2831155"/>
            <a:ext cx="6549081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4.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经济合同审批表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  <a:p>
            <a:pPr>
              <a:lnSpc>
                <a:spcPts val="3733"/>
              </a:lnSpc>
            </a:pPr>
            <a:r>
              <a:rPr lang="zh-CN" altLang="en-US" sz="1200" dirty="0">
                <a:latin typeface="仿宋" panose="02010609060101010101" pitchFamily="49" charset="-122"/>
                <a:ea typeface="仿宋" panose="02010609060101010101" pitchFamily="49" charset="-122"/>
              </a:rPr>
              <a:t>（下载地址</a:t>
            </a:r>
            <a:r>
              <a:rPr lang="en-US" altLang="zh-CN" sz="1200" dirty="0">
                <a:latin typeface="仿宋" panose="02010609060101010101" pitchFamily="49" charset="-122"/>
                <a:ea typeface="仿宋" panose="02010609060101010101" pitchFamily="49" charset="-122"/>
                <a:hlinkClick r:id="rId4"/>
              </a:rPr>
              <a:t>http://www.nipes.cn/sjzx/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审计在线</a:t>
            </a:r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>
                <a:latin typeface="仿宋" panose="02010609060101010101" pitchFamily="49" charset="-122"/>
                <a:ea typeface="仿宋" panose="02010609060101010101" pitchFamily="49" charset="-122"/>
              </a:rPr>
              <a:t>合同管理</a:t>
            </a:r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南京体育学院经济合同审批表</a:t>
            </a:r>
            <a:r>
              <a:rPr lang="zh-CN" altLang="en-US" sz="1200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12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3733"/>
              </a:lnSpc>
            </a:pP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37254" y="4057132"/>
            <a:ext cx="6104238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5.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经济合同支付计划审批表</a:t>
            </a: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</a:p>
          <a:p>
            <a:pPr>
              <a:lnSpc>
                <a:spcPts val="3733"/>
              </a:lnSpc>
            </a:pPr>
            <a:r>
              <a:rPr lang="zh-CN" altLang="en-US" sz="1200" dirty="0">
                <a:latin typeface="仿宋" panose="02010609060101010101" pitchFamily="49" charset="-122"/>
                <a:ea typeface="仿宋" panose="02010609060101010101" pitchFamily="49" charset="-122"/>
              </a:rPr>
              <a:t>（下载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地址</a:t>
            </a:r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  <a:hlinkClick r:id="rId5"/>
              </a:rPr>
              <a:t>http://www.nipes.cn/cwc/zlxz/list.htm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计财处</a:t>
            </a:r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资料下载</a:t>
            </a:r>
            <a:r>
              <a:rPr lang="en-US" altLang="zh-CN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-</a:t>
            </a:r>
            <a:r>
              <a:rPr lang="zh-CN" altLang="en-US" sz="1200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南京体育学院经济合同支付计划审批表</a:t>
            </a:r>
            <a:r>
              <a:rPr lang="zh-CN" altLang="en-US" sz="1200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endParaRPr lang="en-US" altLang="zh-CN" sz="12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50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：送审合同需要提前准备哪些资料？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02960" y="1998715"/>
            <a:ext cx="7164608" cy="341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6.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询价相关资料；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733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7.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招标文件、投标文件、中标通知书（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适应于招标项目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）；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733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8.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合同相对方的授权委托书（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经办人为非法人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）、资质证明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（可提供“企查查”、“天眼查”查询截图）；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733"/>
              </a:lnSpc>
            </a:pPr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9.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其他相关资料。</a:t>
            </a: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90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225</Words>
  <Application>Microsoft Office PowerPoint</Application>
  <PresentationFormat>宽屏</PresentationFormat>
  <Paragraphs>24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仿宋</vt:lpstr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24</cp:revision>
  <dcterms:created xsi:type="dcterms:W3CDTF">2021-11-02T09:45:21Z</dcterms:created>
  <dcterms:modified xsi:type="dcterms:W3CDTF">2021-11-02T12:35:41Z</dcterms:modified>
</cp:coreProperties>
</file>