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012A9-0F3F-4A30-A305-5C7B3C011AA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553999-1933-4B61-8191-6878A376A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25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74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17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098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99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350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92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105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893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39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70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17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40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D0418-F88E-408E-AAD3-33AFDD1EB58C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953CF-998A-452A-8336-9DE8A9BA3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07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8714" y="4209536"/>
            <a:ext cx="430887" cy="21500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</a:t>
            </a:r>
            <a:r>
              <a:rPr lang="zh-CN" altLang="en-US" sz="1600" dirty="0" smtClean="0">
                <a:solidFill>
                  <a:srgbClr val="00B0F0"/>
                </a:solidFill>
              </a:rPr>
              <a:t>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>
                <a:solidFill>
                  <a:srgbClr val="00B0F0"/>
                </a:solidFill>
              </a:rPr>
              <a:t>    </a:t>
            </a:r>
            <a:r>
              <a:rPr lang="zh-CN" altLang="en-US" sz="160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典型案例：合同总价</a:t>
            </a:r>
            <a:r>
              <a:rPr lang="zh-CN" altLang="en-US" sz="3733" spc="-13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与单价合计不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一致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683656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496" y="1837038"/>
            <a:ext cx="2916738" cy="36142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7723" y="1927654"/>
            <a:ext cx="2799472" cy="3523682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346907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11</cp:revision>
  <dcterms:created xsi:type="dcterms:W3CDTF">2021-11-02T11:04:22Z</dcterms:created>
  <dcterms:modified xsi:type="dcterms:W3CDTF">2021-11-03T00:38:22Z</dcterms:modified>
</cp:coreProperties>
</file>